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30" r:id="rId2"/>
    <p:sldId id="436" r:id="rId3"/>
    <p:sldId id="439" r:id="rId4"/>
    <p:sldId id="442" r:id="rId5"/>
    <p:sldId id="444" r:id="rId6"/>
    <p:sldId id="449" r:id="rId7"/>
    <p:sldId id="451" r:id="rId8"/>
    <p:sldId id="447" r:id="rId9"/>
    <p:sldId id="450" r:id="rId10"/>
    <p:sldId id="448" r:id="rId11"/>
    <p:sldId id="452" r:id="rId12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DE FUGA EN </a:t>
            </a:r>
            <a:r>
              <a:rPr lang="es-ES" sz="2000" b="1" dirty="0" smtClean="0"/>
              <a:t>MINGITORIO DE BAÑO DE HOMBRES Y CAMBIO DE MEMBRANAS EN 3 FLUXOMETROS DE BAÑO DE HOMBRES.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 smtClean="0"/>
              <a:t>13/09/2021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28798" y="53829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47557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</a:t>
            </a:r>
            <a:r>
              <a:rPr lang="en-US" dirty="0" smtClean="0"/>
              <a:t>MEMBRANA A BAÑO 3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5" y="1237570"/>
            <a:ext cx="3502106" cy="4669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64" y="1237570"/>
            <a:ext cx="3502107" cy="46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8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PRUEBA DE FLUJO DE AGUA, AGUA CORRE CON NORMALIDAD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136" y="987878"/>
            <a:ext cx="29837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3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0434" y="55602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36597" y="55602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FLUXOMETRO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73" y="1128713"/>
            <a:ext cx="3570448" cy="47605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35" y="1128712"/>
            <a:ext cx="3112698" cy="47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58459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35740" y="57047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DESMONTAJE DE NIPLES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0" y="1370621"/>
            <a:ext cx="3446062" cy="45947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370621"/>
            <a:ext cx="3446062" cy="45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50808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52471" y="47366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NIPLES Y MONTAJE DE FLUXOMETRO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128713"/>
            <a:ext cx="3005364" cy="49979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279524" cy="4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03792" y="54371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689021" y="54371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</a:t>
            </a:r>
            <a:r>
              <a:rPr lang="en-US" dirty="0" smtClean="0"/>
              <a:t>MEMBRANA A BAÑO 1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0" y="1305717"/>
            <a:ext cx="3437165" cy="45828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39" y="1305716"/>
            <a:ext cx="3437165" cy="45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4371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</a:t>
            </a:r>
            <a:r>
              <a:rPr lang="en-US" dirty="0" smtClean="0"/>
              <a:t>MEMBRANA A BAÑO 1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09" y="1305717"/>
            <a:ext cx="3371380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6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8" y="40376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PRUEBA DE FLUJO DE AGUA, AGUA CORRE CON NORMALIDAD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0" y="961344"/>
            <a:ext cx="28098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8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68682" y="63194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6705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</a:t>
            </a:r>
            <a:r>
              <a:rPr lang="en-US" dirty="0" smtClean="0"/>
              <a:t>MEMBRANA A BAÑO 2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66" y="1329053"/>
            <a:ext cx="3433868" cy="457849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1" y="1329052"/>
            <a:ext cx="3438442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0204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PRUEBA DE FLUJO DE AGUA, AGUA CORRE CON NORMALIDAD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12" y="1212396"/>
            <a:ext cx="2873376" cy="49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989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32692</TotalTime>
  <Words>249</Words>
  <Application>Microsoft Office PowerPoint</Application>
  <PresentationFormat>Presentación en pantalla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FLUXOMETRO</vt:lpstr>
      <vt:lpstr>DESMONTAJE DE NIPLES</vt:lpstr>
      <vt:lpstr>INSTALACIÓN DE NIPLES Y MONTAJE DE FLUXOMETRO</vt:lpstr>
      <vt:lpstr>CAMBIO DE MEMBRANA A BAÑO 1</vt:lpstr>
      <vt:lpstr>CAMBIO DE MEMBRANA A BAÑO 1</vt:lpstr>
      <vt:lpstr>PRUEBA DE FLUJO DE AGUA, AGUA CORRE CON NORMALIDAD</vt:lpstr>
      <vt:lpstr>CAMBIO DE MEMBRANA A BAÑO 2</vt:lpstr>
      <vt:lpstr>PRUEBA DE FLUJO DE AGUA, AGUA CORRE CON NORMALIDAD</vt:lpstr>
      <vt:lpstr>CAMBIO DE MEMBRANA A BAÑO 3</vt:lpstr>
      <vt:lpstr>PRUEBA DE FLUJO DE AGUA, AGUA CORRE CON NORMALIDAD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505</cp:revision>
  <cp:lastPrinted>2009-09-18T02:25:51Z</cp:lastPrinted>
  <dcterms:created xsi:type="dcterms:W3CDTF">2007-05-31T16:27:58Z</dcterms:created>
  <dcterms:modified xsi:type="dcterms:W3CDTF">2021-09-14T14:57:25Z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